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6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81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887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27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43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272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8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399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58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83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86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852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DD063-AE44-4A47-A9BA-DEE50293DEED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DC754-B86F-4831-B01A-9A469556C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351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710545" y="1671374"/>
            <a:ext cx="5510501" cy="388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2800" b="1" u="sng">
                <a:cs typeface="B Zar" panose="00000400000000000000" pitchFamily="2" charset="-78"/>
              </a:rPr>
              <a:t>رفع حلقه‌های مفقوده در نظام خانواده</a:t>
            </a:r>
            <a:r>
              <a:rPr lang="fa-IR" sz="2800" b="1" u="sng" smtClean="0">
                <a:cs typeface="B Zar" panose="00000400000000000000" pitchFamily="2" charset="-78"/>
              </a:rPr>
              <a:t>:</a:t>
            </a:r>
            <a:endParaRPr lang="fa-IR" sz="2800" b="1" u="sng">
              <a:cs typeface="B Zar" panose="00000400000000000000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94327" y="1387074"/>
            <a:ext cx="8906886" cy="39514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3200" b="1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9" y="195204"/>
            <a:ext cx="1015346" cy="104179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27606" y="2124364"/>
            <a:ext cx="9388109" cy="40917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1- متکی به خود، حق انتخاب، رشد و ترقی و...</a:t>
            </a:r>
            <a:b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</a:b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2- اشتغال، مشغول‌بودن، کسب دانش، تبادل ایده‌ها و تجربیات و...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3-خیال راحت، امید، آینده مطلوب و...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4- انتخابگر، متکی به خود، اقتصاد خانواده، انضباط رفتاری و..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5- عزت نفس و کرامت انسانی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6- رفع دغدغه‌های اقتصادی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7- آینده‌نگری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8- پیشگیری، </a:t>
            </a:r>
            <a:r>
              <a:rPr lang="fa-IR" sz="2800" b="1" smtClean="0">
                <a:solidFill>
                  <a:prstClr val="black"/>
                </a:solidFill>
                <a:cs typeface="B Nazanin" panose="00000400000000000000" pitchFamily="2" charset="-78"/>
              </a:rPr>
              <a:t>بهداشت دندان</a:t>
            </a:r>
            <a:endParaRPr lang="fa-IR" sz="2800" b="1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9- ارتقای </a:t>
            </a:r>
            <a:r>
              <a:rPr lang="fa-IR" sz="2800" b="1" smtClean="0">
                <a:solidFill>
                  <a:prstClr val="black"/>
                </a:solidFill>
                <a:cs typeface="B Nazanin" panose="00000400000000000000" pitchFamily="2" charset="-78"/>
              </a:rPr>
              <a:t>کم‌بینایی و چشم‌پزشکی</a:t>
            </a:r>
            <a:endParaRPr lang="fa-IR" sz="2800" b="1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10- فعالیت در حوزه سلامت</a:t>
            </a:r>
            <a:endParaRPr lang="fa-IR" sz="2800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671782" y="361080"/>
            <a:ext cx="8774546" cy="747283"/>
          </a:xfrm>
        </p:spPr>
        <p:txBody>
          <a:bodyPr>
            <a:noAutofit/>
          </a:bodyPr>
          <a:lstStyle/>
          <a:p>
            <a:pPr rtl="1"/>
            <a:r>
              <a:rPr lang="fa-IR" sz="3200">
                <a:cs typeface="B Titr" panose="00000700000000000000" pitchFamily="2" charset="-78"/>
              </a:rPr>
              <a:t>توانمندسازی و کارآفرینی نورالزهرا (س)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025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59055" y="1569155"/>
            <a:ext cx="3928912" cy="388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2800" b="1" u="sng" dirty="0">
                <a:cs typeface="B Zar" panose="00000400000000000000" pitchFamily="2" charset="-78"/>
              </a:rPr>
              <a:t>فرآیندها:</a:t>
            </a:r>
            <a:endParaRPr lang="en-US" sz="2800" b="1" u="sng" dirty="0">
              <a:cs typeface="B Zar" panose="00000400000000000000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94327" y="1387074"/>
            <a:ext cx="8469746" cy="39514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3200" b="1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9" y="195204"/>
            <a:ext cx="1015346" cy="104179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92037" y="2041236"/>
            <a:ext cx="6663657" cy="39737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1- فعالیت‌های کسب و کار</a:t>
            </a:r>
          </a:p>
          <a:p>
            <a:pPr lvl="0"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2- مهارت‌ورزی</a:t>
            </a:r>
          </a:p>
          <a:p>
            <a:pPr lvl="0"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3-تامین آینده</a:t>
            </a:r>
          </a:p>
          <a:p>
            <a:pPr lvl="0"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4- آموزش‌های غیر کلاسیک هنرورزی و مهارت‌ورزی</a:t>
            </a:r>
            <a:endParaRPr lang="fa-IR" sz="2400" b="1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lvl="0"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5- تفاهم‌نامه همکاری</a:t>
            </a:r>
          </a:p>
          <a:p>
            <a:pPr lvl="0"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6- تنظیم اقتصاد خانواده</a:t>
            </a:r>
          </a:p>
          <a:p>
            <a:pPr lvl="0"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7- بورسیه دانشگاهی</a:t>
            </a:r>
          </a:p>
          <a:p>
            <a:pPr lvl="0"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8- دندان‌پزشکی</a:t>
            </a:r>
          </a:p>
          <a:p>
            <a:pPr lvl="0"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9- کم‌بینایی و چشم‌پزشکی</a:t>
            </a:r>
          </a:p>
          <a:p>
            <a:pPr lvl="0"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10- بهداشت و درمان</a:t>
            </a:r>
            <a:endParaRPr lang="fa-IR" sz="2800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671782" y="361080"/>
            <a:ext cx="8774546" cy="747283"/>
          </a:xfrm>
        </p:spPr>
        <p:txBody>
          <a:bodyPr>
            <a:noAutofit/>
          </a:bodyPr>
          <a:lstStyle/>
          <a:p>
            <a:pPr rtl="1"/>
            <a:r>
              <a:rPr lang="fa-IR" sz="3200">
                <a:cs typeface="B Titr" panose="00000700000000000000" pitchFamily="2" charset="-78"/>
              </a:rPr>
              <a:t>توانمندسازی و کارآفرینی نورالزهرا (س)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171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1782" y="361080"/>
            <a:ext cx="8774546" cy="747283"/>
          </a:xfrm>
        </p:spPr>
        <p:txBody>
          <a:bodyPr>
            <a:noAutofit/>
          </a:bodyPr>
          <a:lstStyle/>
          <a:p>
            <a:pPr rtl="1"/>
            <a:r>
              <a:rPr lang="fa-IR" sz="3200">
                <a:cs typeface="B Titr" panose="00000700000000000000" pitchFamily="2" charset="-78"/>
              </a:rPr>
              <a:t>توانمندسازی و کارآفرینی نورالزهرا (س)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56410" y="1575537"/>
            <a:ext cx="4539807" cy="388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2800" b="1" u="sng">
                <a:cs typeface="B Zar" panose="00000400000000000000" pitchFamily="2" charset="-78"/>
              </a:rPr>
              <a:t>نگاه نو به خدمات حوزه خانواده: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94327" y="1387074"/>
            <a:ext cx="8469746" cy="39514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endParaRPr lang="fa-IR" sz="3200" b="1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9" y="195204"/>
            <a:ext cx="1015346" cy="104179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572327" y="2152072"/>
            <a:ext cx="6265709" cy="39750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1- شبکه مشاغل خرد خانگی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2- مهارت‌ورزی فردی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3-ارتقاء امید به زندگی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4- فرزندان نورالزهراء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5- ارتقاء کرامت و عزت نفس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6- تنظیم اقتصاد خانواده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7- بورسیه دانشگاهی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8- دندان‌پزشکی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9- کم‌بینایی و چشم‌پزشکی</a:t>
            </a:r>
          </a:p>
          <a:p>
            <a:pPr algn="r" rtl="1">
              <a:defRPr/>
            </a:pPr>
            <a:r>
              <a:rPr lang="fa-IR" sz="2800" b="1">
                <a:solidFill>
                  <a:prstClr val="black"/>
                </a:solidFill>
                <a:cs typeface="B Nazanin" panose="00000400000000000000" pitchFamily="2" charset="-78"/>
              </a:rPr>
              <a:t>10- بهداشت و درمان</a:t>
            </a:r>
            <a:endParaRPr lang="fa-IR" sz="2800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315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75311" y="453444"/>
            <a:ext cx="5079999" cy="388072"/>
          </a:xfrm>
        </p:spPr>
        <p:txBody>
          <a:bodyPr>
            <a:noAutofit/>
          </a:bodyPr>
          <a:lstStyle/>
          <a:p>
            <a:pPr rtl="1"/>
            <a:r>
              <a:rPr lang="fa-IR" sz="2200" smtClean="0">
                <a:cs typeface="B Titr" panose="00000700000000000000" pitchFamily="2" charset="-78"/>
              </a:rPr>
              <a:t>توانمندسازی و کارآفرینی نورالزهرا (س)</a:t>
            </a:r>
            <a:endParaRPr lang="en-US" sz="2200" dirty="0">
              <a:cs typeface="B Titr" panose="000007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337964" y="1417153"/>
            <a:ext cx="2798037" cy="388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sng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نگاه نو به خدمات حوزه خانواده:</a:t>
            </a:r>
            <a:endParaRPr kumimoji="0" lang="en-US" sz="1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Titr" panose="000007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67691" y="1452450"/>
            <a:ext cx="2295237" cy="388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فرآیندها:</a:t>
            </a:r>
            <a:endParaRPr kumimoji="0" lang="en-US" sz="1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Titr" panose="00000700000000000000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1819" y="1532229"/>
            <a:ext cx="3587462" cy="388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sng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رفع حلقه‌های مفقوده در نظام خانواده:</a:t>
            </a:r>
            <a:endParaRPr kumimoji="0" lang="en-US" sz="1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Titr" panose="00000700000000000000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578109" y="1961201"/>
            <a:ext cx="2557892" cy="2598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a-IR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a-IR" sz="1800" b="1" dirty="0">
              <a:solidFill>
                <a:prstClr val="black"/>
              </a:solidFill>
              <a:latin typeface="Calibri Light" panose="020F0302020204030204"/>
              <a:cs typeface="B Nazanin" panose="00000400000000000000" pitchFamily="2" charset="-78"/>
            </a:endParaRPr>
          </a:p>
          <a:p>
            <a:pPr algn="r" rtl="1">
              <a:defRPr/>
            </a:pPr>
            <a:r>
              <a:rPr lang="fa-IR" sz="1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1- </a:t>
            </a:r>
            <a:r>
              <a:rPr lang="fa-IR" sz="1800" b="1" dirty="0">
                <a:solidFill>
                  <a:prstClr val="black"/>
                </a:solidFill>
                <a:cs typeface="B Nazanin" panose="00000400000000000000" pitchFamily="2" charset="-78"/>
              </a:rPr>
              <a:t>شبکه مشاغل خرد </a:t>
            </a:r>
            <a:r>
              <a:rPr lang="fa-IR" sz="1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خانگی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dirty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2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- مهارت‌ورزی فردی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dirty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3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-ارتقاء</a:t>
            </a:r>
            <a:r>
              <a:rPr kumimoji="0" lang="fa-I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 امید به زندگی</a:t>
            </a:r>
            <a:endParaRPr kumimoji="0" lang="fa-IR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4- فرزندان نورالزهراء</a:t>
            </a: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5- ارتقاء </a:t>
            </a:r>
            <a:r>
              <a:rPr lang="fa-IR" sz="1800" b="1" noProof="0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کرامت و عزت نفس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6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- تنظیم </a:t>
            </a: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اقتصاد خانواده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7- بورسیه دانشگاهی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8- دندان‌پزشکی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9- کم‌بینایی و چشم‌پزشکی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10- بهداشت و درمان</a:t>
            </a: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063909" y="5284396"/>
            <a:ext cx="10146145" cy="5000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200" b="0" i="0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تکثیر دیدگاه: در بستر سمن‌ها</a:t>
            </a:r>
            <a:endParaRPr kumimoji="0" lang="en-US" sz="22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Titr" panose="00000700000000000000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9" y="195204"/>
            <a:ext cx="1015346" cy="1041798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2649008" y="1961201"/>
            <a:ext cx="3857430" cy="28626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defRPr/>
            </a:pPr>
            <a:r>
              <a:rPr lang="fa-IR" sz="1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1- </a:t>
            </a:r>
            <a:r>
              <a:rPr lang="fa-IR" sz="1800" b="1" dirty="0">
                <a:solidFill>
                  <a:prstClr val="black"/>
                </a:solidFill>
                <a:cs typeface="B Nazanin" panose="00000400000000000000" pitchFamily="2" charset="-78"/>
              </a:rPr>
              <a:t>فعالیت‌های کسب و کار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dirty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2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- مهارت‌ورزی</a:t>
            </a: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dirty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3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-تامین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 آینده</a:t>
            </a:r>
            <a:endParaRPr kumimoji="0" lang="fa-IR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4- آموزش‌های غیر کلاسیک</a:t>
            </a:r>
            <a:r>
              <a:rPr kumimoji="0" lang="fa-IR" sz="1800" b="1" i="0" u="none" strike="noStrike" kern="1200" cap="none" spc="0" normalizeH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 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هنرورزی و مهارت‌ورزی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5- 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تفاهم‌نامه همکاری</a:t>
            </a:r>
            <a:endParaRPr lang="fa-IR" sz="1800" b="1" noProof="0" dirty="0" smtClean="0">
              <a:solidFill>
                <a:prstClr val="black"/>
              </a:solidFill>
              <a:latin typeface="Calibri Light" panose="020F0302020204030204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6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- تنظیم </a:t>
            </a: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اقتصاد خانواده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7- بورسیه دانشگاهی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8- دندان‌پزشکی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9- کم‌بینایی و چشم‌پزشکی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10- بهداشت و درمان</a:t>
            </a: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-189630" y="1961201"/>
            <a:ext cx="4076310" cy="32822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rtl="1">
              <a:defRPr/>
            </a:pPr>
            <a:r>
              <a:rPr lang="fa-IR" sz="1800" b="1" smtClean="0">
                <a:solidFill>
                  <a:prstClr val="black"/>
                </a:solidFill>
                <a:cs typeface="B Nazanin" panose="00000400000000000000" pitchFamily="2" charset="-78"/>
              </a:rPr>
              <a:t>1- </a:t>
            </a:r>
            <a:r>
              <a:rPr lang="fa-IR" sz="1800" b="1">
                <a:solidFill>
                  <a:prstClr val="black"/>
                </a:solidFill>
                <a:cs typeface="B Nazanin" panose="00000400000000000000" pitchFamily="2" charset="-78"/>
              </a:rPr>
              <a:t>متکی به خود، حق انتخاب، رشد و ترقی و</a:t>
            </a:r>
            <a:r>
              <a:rPr lang="fa-IR" sz="1800" b="1" smtClean="0">
                <a:solidFill>
                  <a:prstClr val="black"/>
                </a:solidFill>
                <a:cs typeface="B Nazanin" panose="00000400000000000000" pitchFamily="2" charset="-78"/>
              </a:rPr>
              <a:t>...</a:t>
            </a:r>
            <a:br>
              <a:rPr lang="fa-IR" sz="1800" b="1" smtClean="0">
                <a:solidFill>
                  <a:prstClr val="black"/>
                </a:solidFill>
                <a:cs typeface="B Nazanin" panose="00000400000000000000" pitchFamily="2" charset="-78"/>
              </a:rPr>
            </a:br>
            <a:r>
              <a:rPr lang="fa-IR" sz="1800" b="1" smtClean="0">
                <a:solidFill>
                  <a:prstClr val="black"/>
                </a:solidFill>
                <a:cs typeface="B Nazanin" panose="00000400000000000000" pitchFamily="2" charset="-78"/>
              </a:rPr>
              <a:t>2- </a:t>
            </a:r>
            <a:r>
              <a:rPr lang="fa-IR" sz="1800" b="1" dirty="0">
                <a:solidFill>
                  <a:prstClr val="black"/>
                </a:solidFill>
                <a:cs typeface="B Nazanin" panose="00000400000000000000" pitchFamily="2" charset="-78"/>
              </a:rPr>
              <a:t>اشتغال، مشغول‌بودن، کسب دانش، تبادل ایده‌ها و تجربیات و...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3</a:t>
            </a:r>
            <a:r>
              <a:rPr kumimoji="0" lang="fa-IR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-خیال</a:t>
            </a:r>
            <a:r>
              <a:rPr kumimoji="0" lang="fa-IR" sz="1800" b="1" i="0" u="none" strike="noStrike" kern="1200" cap="none" spc="0" normalizeH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 </a:t>
            </a:r>
            <a:r>
              <a:rPr kumimoji="0" lang="fa-I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راحت، امید، آینده مطلوب و...</a:t>
            </a:r>
            <a:endParaRPr kumimoji="0" lang="fa-IR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4- انتخابگر،</a:t>
            </a:r>
            <a:r>
              <a:rPr kumimoji="0" lang="fa-I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 متکی به خود، اقتصاد خانواده، انضباط رفتاری و..</a:t>
            </a: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5- 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عزت نفس و کرامت انسانی</a:t>
            </a:r>
            <a:endParaRPr lang="fa-IR" sz="1800" b="1" noProof="0" dirty="0" smtClean="0">
              <a:solidFill>
                <a:prstClr val="black"/>
              </a:solidFill>
              <a:latin typeface="Calibri Light" panose="020F0302020204030204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6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- رفع </a:t>
            </a: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دغدغه‌های اقتصادی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7- آینده‌نگری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8- پیشگیری، بهداشت دندان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9- ارتقای کم‌بینایی و چشم‌پزشکی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10- فعالیت در حوزه سلامت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622271" y="1411550"/>
            <a:ext cx="2715693" cy="388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sng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Titr" panose="00000700000000000000" pitchFamily="2" charset="-78"/>
              </a:rPr>
              <a:t>از زمان تغییر استراتژی تاکنون:</a:t>
            </a:r>
            <a:endParaRPr kumimoji="0" lang="en-US" sz="1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Titr" panose="00000700000000000000" pitchFamily="2" charset="-78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701646" y="1976193"/>
            <a:ext cx="2535003" cy="2598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a-IR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a-IR" sz="1800" b="1" dirty="0">
              <a:solidFill>
                <a:prstClr val="black"/>
              </a:solidFill>
              <a:latin typeface="Calibri Light" panose="020F0302020204030204"/>
              <a:cs typeface="B Nazanin" panose="00000400000000000000" pitchFamily="2" charset="-78"/>
            </a:endParaRPr>
          </a:p>
          <a:p>
            <a:pPr algn="r" rtl="1">
              <a:defRPr/>
            </a:pPr>
            <a:r>
              <a:rPr lang="fa-IR" sz="1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1- </a:t>
            </a:r>
            <a:r>
              <a:rPr lang="fa-IR" sz="1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120 </a:t>
            </a:r>
            <a:r>
              <a:rPr lang="fa-IR" sz="1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نفر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dirty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2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-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75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نفر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3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-31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نفر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4-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40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نفر</a:t>
            </a: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5-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87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نفر</a:t>
            </a:r>
            <a:endParaRPr lang="fa-IR" sz="1800" b="1" noProof="0" dirty="0" smtClean="0">
              <a:solidFill>
                <a:prstClr val="black"/>
              </a:solidFill>
              <a:latin typeface="Calibri Light" panose="020F0302020204030204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6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- 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96 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نفر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7-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20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نفر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8- 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43 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نفر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9-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19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B Nazanin" panose="00000400000000000000" pitchFamily="2" charset="-78"/>
              </a:rPr>
              <a:t>نفر</a:t>
            </a: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10- 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108 </a:t>
            </a:r>
            <a:r>
              <a:rPr lang="fa-IR" sz="1800" b="1" dirty="0" smtClean="0">
                <a:solidFill>
                  <a:prstClr val="black"/>
                </a:solidFill>
                <a:latin typeface="Calibri Light" panose="020F0302020204030204"/>
                <a:cs typeface="B Nazanin" panose="00000400000000000000" pitchFamily="2" charset="-78"/>
              </a:rPr>
              <a:t>نفر</a:t>
            </a: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379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275</Words>
  <Application>Microsoft Office PowerPoint</Application>
  <PresentationFormat>Widescreen</PresentationFormat>
  <Paragraphs>85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B Nazanin</vt:lpstr>
      <vt:lpstr>B Titr</vt:lpstr>
      <vt:lpstr>B Zar</vt:lpstr>
      <vt:lpstr>Calibri</vt:lpstr>
      <vt:lpstr>Calibri Light</vt:lpstr>
      <vt:lpstr>Office Theme</vt:lpstr>
      <vt:lpstr>توانمندسازی و کارآفرینی نورالزهرا (س)</vt:lpstr>
      <vt:lpstr>توانمندسازی و کارآفرینی نورالزهرا (س)</vt:lpstr>
      <vt:lpstr>توانمندسازی و کارآفرینی نورالزهرا (س)</vt:lpstr>
      <vt:lpstr>توانمندسازی و کارآفرینی نورالزهرا (س)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تئوری ماموریت توانمندسازی نورالزهرا (س)</dc:title>
  <dc:creator>user</dc:creator>
  <cp:lastModifiedBy>othagh-goftogoo</cp:lastModifiedBy>
  <cp:revision>34</cp:revision>
  <dcterms:created xsi:type="dcterms:W3CDTF">2024-11-25T22:36:32Z</dcterms:created>
  <dcterms:modified xsi:type="dcterms:W3CDTF">2025-06-15T05:06:30Z</dcterms:modified>
</cp:coreProperties>
</file>